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812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81D5A9-9282-4EC8-B6BE-6870621EFE97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2C5270-E804-4F0C-BB26-70ED5C7E753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A51E46-64BB-49A0-87AA-CCCF7BCEC04B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928C84-8F7C-422D-8A08-C26C1D52AFB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4C48-A7D1-4F4B-A17A-AB330603A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B94C-E354-4B48-BCCF-2D10BA9C3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846A-4797-4879-8CD4-4BBC3A90D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1865-CE71-4C33-B0FF-416A3200C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7449-5E95-4ABA-AA86-A0D730DA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F64B-E872-4087-822B-6EC0A672A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B272-E91E-4880-B0F9-B6C39CD9D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8C3A88B-3436-4C95-8251-1CEF2F51E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1CBBCE-B4C9-4C85-A2BC-13EC071C5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458788" y="2522538"/>
          <a:ext cx="2992437" cy="4021137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47" name="Group 35"/>
          <p:cNvGraphicFramePr>
            <a:graphicFrameLocks noGrp="1"/>
          </p:cNvGraphicFramePr>
          <p:nvPr/>
        </p:nvGraphicFramePr>
        <p:xfrm>
          <a:off x="458788" y="5668963"/>
          <a:ext cx="5948362" cy="3294698"/>
        </p:xfrm>
        <a:graphic>
          <a:graphicData uri="http://schemas.openxmlformats.org/drawingml/2006/table">
            <a:tbl>
              <a:tblPr/>
              <a:tblGrid>
                <a:gridCol w="2308225"/>
                <a:gridCol w="3640137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Taikos str.16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0,6614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20-50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20-50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0,003 Km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314325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9488" y="3378200"/>
            <a:ext cx="28876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H="1" flipV="1">
            <a:off x="4373563" y="4503738"/>
            <a:ext cx="269875" cy="3143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194175" y="4322763"/>
            <a:ext cx="179388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878263" y="4278313"/>
            <a:ext cx="315912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78263" y="4143375"/>
            <a:ext cx="0" cy="134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78263" y="3962400"/>
            <a:ext cx="900112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78375" y="3962400"/>
            <a:ext cx="180975" cy="765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43438" y="4727575"/>
            <a:ext cx="315912" cy="904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80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124</cp:revision>
  <dcterms:created xsi:type="dcterms:W3CDTF">2006-08-16T00:00:00Z</dcterms:created>
  <dcterms:modified xsi:type="dcterms:W3CDTF">2015-06-15T06:10:48Z</dcterms:modified>
</cp:coreProperties>
</file>